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3a979a3cde_2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3a979a3cde_2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3a979a3cde_2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3a979a3cde_2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3a979a3cde_2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3a979a3cde_2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3a979a3cde_2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3a979a3cde_2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641588" y="2469900"/>
            <a:ext cx="2978400" cy="2978400"/>
          </a:xfrm>
          <a:prstGeom prst="roundRect">
            <a:avLst>
              <a:gd fmla="val 2950" name="adj"/>
            </a:avLst>
          </a:prstGeom>
          <a:solidFill>
            <a:srgbClr val="BEBFC0">
              <a:alpha val="142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5555988" y="1555500"/>
            <a:ext cx="2978400" cy="2978400"/>
          </a:xfrm>
          <a:prstGeom prst="roundRect">
            <a:avLst>
              <a:gd fmla="val 3119" name="adj"/>
            </a:avLst>
          </a:prstGeom>
          <a:solidFill>
            <a:srgbClr val="BEBFC0">
              <a:alpha val="142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6470388" y="641100"/>
            <a:ext cx="2978400" cy="2978400"/>
          </a:xfrm>
          <a:prstGeom prst="roundRect">
            <a:avLst>
              <a:gd fmla="val 2865" name="adj"/>
            </a:avLst>
          </a:prstGeom>
          <a:solidFill>
            <a:srgbClr val="BEBFC0">
              <a:alpha val="142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/>
          <p:nvPr/>
        </p:nvSpPr>
        <p:spPr>
          <a:xfrm>
            <a:off x="5098807" y="3536700"/>
            <a:ext cx="4807200" cy="2978400"/>
          </a:xfrm>
          <a:prstGeom prst="roundRect">
            <a:avLst>
              <a:gd fmla="val 3795" name="adj"/>
            </a:avLst>
          </a:prstGeom>
          <a:solidFill>
            <a:srgbClr val="BEBFC0">
              <a:alpha val="142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6318003" y="2317500"/>
            <a:ext cx="3892800" cy="3892800"/>
          </a:xfrm>
          <a:prstGeom prst="roundRect">
            <a:avLst>
              <a:gd fmla="val 2548" name="adj"/>
            </a:avLst>
          </a:prstGeom>
          <a:solidFill>
            <a:srgbClr val="BEBFC0">
              <a:alpha val="142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</a:t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>
            <a:off x="7537200" y="1098300"/>
            <a:ext cx="2978400" cy="4807200"/>
          </a:xfrm>
          <a:prstGeom prst="roundRect">
            <a:avLst>
              <a:gd fmla="val 3922" name="adj"/>
            </a:avLst>
          </a:prstGeom>
          <a:solidFill>
            <a:srgbClr val="BEBFC0">
              <a:alpha val="142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/>
          <p:nvPr/>
        </p:nvSpPr>
        <p:spPr>
          <a:xfrm>
            <a:off x="1641500" y="4055600"/>
            <a:ext cx="6406800" cy="1940700"/>
          </a:xfrm>
          <a:prstGeom prst="roundRect">
            <a:avLst>
              <a:gd fmla="val 3795" name="adj"/>
            </a:avLst>
          </a:prstGeom>
          <a:solidFill>
            <a:srgbClr val="BEBFC0">
              <a:alpha val="142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/>
          <p:nvPr/>
        </p:nvSpPr>
        <p:spPr>
          <a:xfrm>
            <a:off x="5556003" y="1555500"/>
            <a:ext cx="3892800" cy="3892800"/>
          </a:xfrm>
          <a:prstGeom prst="roundRect">
            <a:avLst>
              <a:gd fmla="val 2548" name="adj"/>
            </a:avLst>
          </a:prstGeom>
          <a:solidFill>
            <a:srgbClr val="BEBFC0">
              <a:alpha val="142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/>
          <p:nvPr/>
        </p:nvSpPr>
        <p:spPr>
          <a:xfrm>
            <a:off x="-304793" y="4533900"/>
            <a:ext cx="2743200" cy="914400"/>
          </a:xfrm>
          <a:prstGeom prst="roundRect">
            <a:avLst>
              <a:gd fmla="val 3795" name="adj"/>
            </a:avLst>
          </a:prstGeom>
          <a:solidFill>
            <a:srgbClr val="BEBFC0">
              <a:alpha val="142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/>
          <p:nvPr/>
        </p:nvSpPr>
        <p:spPr>
          <a:xfrm>
            <a:off x="609603" y="3924300"/>
            <a:ext cx="3657600" cy="1828800"/>
          </a:xfrm>
          <a:prstGeom prst="roundRect">
            <a:avLst>
              <a:gd fmla="val 2548" name="adj"/>
            </a:avLst>
          </a:prstGeom>
          <a:solidFill>
            <a:srgbClr val="BEBFC0">
              <a:alpha val="142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</a:t>
            </a:r>
            <a:endParaRPr/>
          </a:p>
        </p:txBody>
      </p:sp>
      <p:sp>
        <p:nvSpPr>
          <p:cNvPr id="76" name="Google Shape;76;p16"/>
          <p:cNvSpPr/>
          <p:nvPr/>
        </p:nvSpPr>
        <p:spPr>
          <a:xfrm>
            <a:off x="1676400" y="3314700"/>
            <a:ext cx="5486400" cy="2743200"/>
          </a:xfrm>
          <a:prstGeom prst="roundRect">
            <a:avLst>
              <a:gd fmla="val 3922" name="adj"/>
            </a:avLst>
          </a:prstGeom>
          <a:solidFill>
            <a:srgbClr val="BEBFC0">
              <a:alpha val="142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/>
          <p:nvPr/>
        </p:nvSpPr>
        <p:spPr>
          <a:xfrm>
            <a:off x="-723582" y="3263690"/>
            <a:ext cx="1828800" cy="3657600"/>
          </a:xfrm>
          <a:prstGeom prst="roundRect">
            <a:avLst>
              <a:gd fmla="val 2548" name="adj"/>
            </a:avLst>
          </a:prstGeom>
          <a:solidFill>
            <a:srgbClr val="BEBFC0">
              <a:alpha val="142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</a:t>
            </a:r>
            <a:endParaRPr/>
          </a:p>
        </p:txBody>
      </p:sp>
      <p:sp>
        <p:nvSpPr>
          <p:cNvPr id="82" name="Google Shape;82;p17"/>
          <p:cNvSpPr/>
          <p:nvPr/>
        </p:nvSpPr>
        <p:spPr>
          <a:xfrm>
            <a:off x="-304793" y="2095500"/>
            <a:ext cx="914400" cy="2743200"/>
          </a:xfrm>
          <a:prstGeom prst="roundRect">
            <a:avLst>
              <a:gd fmla="val 3795" name="adj"/>
            </a:avLst>
          </a:prstGeom>
          <a:solidFill>
            <a:srgbClr val="BEBFC0">
              <a:alpha val="142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/>
          <p:nvPr/>
        </p:nvSpPr>
        <p:spPr>
          <a:xfrm>
            <a:off x="7204375" y="-304800"/>
            <a:ext cx="2244300" cy="3657600"/>
          </a:xfrm>
          <a:prstGeom prst="roundRect">
            <a:avLst>
              <a:gd fmla="val 3922" name="adj"/>
            </a:avLst>
          </a:prstGeom>
          <a:solidFill>
            <a:srgbClr val="BEBFC0">
              <a:alpha val="142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/>
          <p:nvPr/>
        </p:nvSpPr>
        <p:spPr>
          <a:xfrm>
            <a:off x="8172775" y="1598325"/>
            <a:ext cx="1275900" cy="2621100"/>
          </a:xfrm>
          <a:prstGeom prst="roundRect">
            <a:avLst>
              <a:gd fmla="val 3922" name="adj"/>
            </a:avLst>
          </a:prstGeom>
          <a:solidFill>
            <a:srgbClr val="BEBFC0">
              <a:alpha val="142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